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1" r:id="rId2"/>
    <p:sldId id="303" r:id="rId3"/>
    <p:sldId id="306" r:id="rId4"/>
    <p:sldId id="304" r:id="rId5"/>
    <p:sldId id="308" r:id="rId6"/>
    <p:sldId id="305" r:id="rId7"/>
    <p:sldId id="309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5" autoAdjust="0"/>
    <p:restoredTop sz="95588" autoAdjust="0"/>
  </p:normalViewPr>
  <p:slideViewPr>
    <p:cSldViewPr snapToGrid="0" showGuides="1">
      <p:cViewPr varScale="1">
        <p:scale>
          <a:sx n="118" d="100"/>
          <a:sy n="118" d="100"/>
        </p:scale>
        <p:origin x="208" y="2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 Module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/>
              <a:t>2022/09/21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392115"/>
            <a:ext cx="11012486" cy="865186"/>
          </a:xfrm>
        </p:spPr>
        <p:txBody>
          <a:bodyPr/>
          <a:lstStyle/>
          <a:p>
            <a:r>
              <a:rPr lang="en-DK" dirty="0"/>
              <a:t>Modulet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891379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err="1">
                <a:effectLst/>
                <a:cs typeface="Courier New" panose="02070309020205020404" pitchFamily="49" charset="0"/>
              </a:rPr>
              <a:t>Modulet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2800FF"/>
                </a:solidFill>
                <a:effectLst/>
                <a:cs typeface="Courier New" panose="02070309020205020404" pitchFamily="49" charset="0"/>
              </a:rPr>
              <a:t>List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indeholder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en</a:t>
            </a:r>
            <a:r>
              <a:rPr lang="en-GB" sz="1800" dirty="0">
                <a:effectLst/>
                <a:cs typeface="Courier New" panose="02070309020205020404" pitchFamily="49" charset="0"/>
              </a:rPr>
              <a:t> lang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række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operationer</a:t>
            </a:r>
            <a:r>
              <a:rPr lang="en-GB" sz="1800" dirty="0">
                <a:effectLst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cs typeface="Courier New" panose="02070309020205020404" pitchFamily="49" charset="0"/>
              </a:rPr>
              <a:t>på</a:t>
            </a:r>
            <a:r>
              <a:rPr lang="en-GB" sz="1800" dirty="0">
                <a:effectLst/>
                <a:cs typeface="Courier New" panose="02070309020205020404" pitchFamily="49" charset="0"/>
              </a:rPr>
              <a:t> lister.</a:t>
            </a:r>
            <a:endParaRPr lang="en-GB" dirty="0">
              <a:effectLst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creation 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m:int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f:(int -&gt; 'T) -&gt; 'T list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Argumentet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er index 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int list = [0; 1; 2; 3; 4; 5; 6; 7; 8; 9]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Ikke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triviel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odd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(i%2 = 1)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odd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bool list =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[false; true; false; true; false; true; false; true; false; true]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Anonyme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funktioner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10 (fun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(i%2 = 1))</a:t>
            </a: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bool list =</a:t>
            </a:r>
          </a:p>
          <a:p>
            <a:pPr marL="0" indent="0"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[false; true; false; true; false; true; false; true; false; true]</a:t>
            </a:r>
          </a:p>
          <a:p>
            <a:pPr marL="0" indent="0">
              <a:buNone/>
            </a:pPr>
            <a:b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8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init,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creation 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List.init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m:int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f:(int -&gt; 'T) -&gt; 'T list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int) (m: int) (f: int -&gt; 'T): 'T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&gt;= m then []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else (f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)::(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(i+1) m f)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0 4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-&gt; m: int -&gt; f: (int -&gt; 'T) -&gt; 'T list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053307"/>
            <a:ext cx="11463128" cy="5718948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'U list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[1...10] -&gt; [log 1.0; log 2.0; ...; log 10.0]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8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log (float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 [1..10]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float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[0.0; 0.6931471806; 1.098612289; 1.386294361; 1.609437912; 1.791759469;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1.945910149; 2.079441542; 2.197224577; 2.302585093]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['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 -&gt; [ascii 'a’.. ascii 'z'] 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int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[97; 98; 99; 100; 101; 102; 103; 104; 105; 106; 107; 108; 109; 110; 111; 112;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113; 114; 115; 116; 117; 118; 119; 120; 121; 122]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(fun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f </a:t>
            </a:r>
            <a:r>
              <a:rPr lang="en-GB" sz="1800" dirty="0" err="1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f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int ['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a'..'z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[97; 98; 99; 100; 101; 102; 103; 104; 105; 106; 107; 108; 109; 110; 111; 112;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113; 114; 115; 116; 117; 118; 119; 120; 121; 122]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5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map,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List.map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'U list</a:t>
            </a: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map (f: 'T -&gt; 'U)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list) : 'U list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[] -&gt; []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| elm::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f elm :: map 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map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[0..3]</a:t>
            </a:r>
          </a:p>
          <a:p>
            <a:pPr marL="0" indent="0">
              <a:buNone/>
            </a:pP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map: f: ('T -&gt; 'U)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 -&gt; 'U list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1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93" y="356776"/>
            <a:ext cx="11012486" cy="865186"/>
          </a:xfrm>
        </p:spPr>
        <p:txBody>
          <a:bodyPr/>
          <a:lstStyle/>
          <a:p>
            <a:r>
              <a:rPr lang="en-DK" dirty="0"/>
              <a:t>Modulet List: 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8601A-F41F-CB40-90C5-D6452ECB52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493" y="827558"/>
                <a:ext cx="11463128" cy="585784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// list transformation</a:t>
                </a:r>
                <a:br>
                  <a:rPr lang="en-GB" sz="1800" dirty="0">
                    <a:solidFill>
                      <a:srgbClr val="3D7C5E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f:('S -&gt; 'T -&gt; 'S)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:'S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lst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:'T list -&gt; 'S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𝑓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𝑓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𝑎𝑐</m:t>
                                  </m:r>
                                  <m:sSub>
                                    <m:sSubPr>
                                      <m:ctrlP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𝑙𝑠𝑡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𝑙𝑠𝑡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1800" b="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…</m:t>
                          </m:r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𝑙𝑠𝑡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[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𝑛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−1]</m:t>
                      </m:r>
                    </m:oMath>
                  </m:oMathPara>
                </a14:m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sum </a:t>
                </a:r>
                <a:b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elm) 0 [1..3]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= 6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18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0+1</m:t>
                              </m:r>
                            </m:e>
                          </m:d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+2</m:t>
                          </m:r>
                        </m:e>
                      </m:d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+3=6</m:t>
                      </m:r>
                    </m:oMath>
                  </m:oMathPara>
                </a14:m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max</a:t>
                </a:r>
                <a:b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max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elm) 0 [1..3]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= 3</a:t>
                </a:r>
              </a:p>
              <a:p>
                <a:pPr marL="0" indent="0">
                  <a:buNone/>
                </a:pPr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string concatenate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string elm) "" ['a'; 'e'; '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'; 'o'; 'u'; 'y’]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string = "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aeiouy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</a:t>
                </a:r>
              </a:p>
              <a:p>
                <a:pPr marL="0" indent="0">
                  <a:buNone/>
                </a:pPr>
                <a:endParaRPr lang="en-GB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3D7C5E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// list concatenate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List.fold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(fun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elm -&gt; </a:t>
                </a: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acc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@ elm) [] [[1..3]; [3..-1..1]]</a:t>
                </a:r>
                <a:b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</a:t>
                </a:r>
                <a:r>
                  <a:rPr lang="en-GB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it: int list = [1; 2; 3; 3; 2; 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8601A-F41F-CB40-90C5-D6452ECB5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493" y="827558"/>
                <a:ext cx="11463128" cy="5857842"/>
              </a:xfrm>
              <a:blipFill>
                <a:blip r:embed="rId2"/>
                <a:stretch>
                  <a:fillRect l="-1218" t="-1299" b="-4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260EAC2-7BD4-82C3-F2AC-B0996712CA3A}"/>
              </a:ext>
            </a:extLst>
          </p:cNvPr>
          <p:cNvSpPr/>
          <p:nvPr/>
        </p:nvSpPr>
        <p:spPr>
          <a:xfrm rot="16200000">
            <a:off x="5538442" y="973826"/>
            <a:ext cx="173110" cy="15181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CF63A-B2AF-398A-9202-E945AE18370D}"/>
                  </a:ext>
                </a:extLst>
              </p:cNvPr>
              <p:cNvSpPr txBox="1"/>
              <p:nvPr/>
            </p:nvSpPr>
            <p:spPr>
              <a:xfrm>
                <a:off x="5333538" y="1717105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CF63A-B2AF-398A-9202-E945AE18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38" y="1717105"/>
                <a:ext cx="6960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419621B7-62F0-F19D-111D-3A992ACD5408}"/>
              </a:ext>
            </a:extLst>
          </p:cNvPr>
          <p:cNvSpPr/>
          <p:nvPr/>
        </p:nvSpPr>
        <p:spPr>
          <a:xfrm rot="16200000">
            <a:off x="5657816" y="783962"/>
            <a:ext cx="401984" cy="25183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7E171-7090-2841-79C4-52CFCC9F2427}"/>
                  </a:ext>
                </a:extLst>
              </p:cNvPr>
              <p:cNvSpPr txBox="1"/>
              <p:nvPr/>
            </p:nvSpPr>
            <p:spPr>
              <a:xfrm>
                <a:off x="5510796" y="2230282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7E171-7090-2841-79C4-52CFCC9F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96" y="2230282"/>
                <a:ext cx="6960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EE8EE72-C9E5-8B8A-A58F-6911B0B4F0CF}"/>
              </a:ext>
            </a:extLst>
          </p:cNvPr>
          <p:cNvSpPr/>
          <p:nvPr/>
        </p:nvSpPr>
        <p:spPr>
          <a:xfrm rot="16200000">
            <a:off x="5716377" y="987740"/>
            <a:ext cx="401984" cy="31929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F2BE1-BDD5-89D5-0064-9DA89C371292}"/>
                  </a:ext>
                </a:extLst>
              </p:cNvPr>
              <p:cNvSpPr txBox="1"/>
              <p:nvPr/>
            </p:nvSpPr>
            <p:spPr>
              <a:xfrm>
                <a:off x="5560176" y="2803087"/>
                <a:ext cx="882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𝑎𝑐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  <m:r>
                            <a:rPr lang="da-DK" sz="18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7F2BE1-BDD5-89D5-0064-9DA89C3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76" y="2803087"/>
                <a:ext cx="882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13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B83D-981C-68DF-7736-39AA55E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Modulet List: fold, hvad sker 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601A-F41F-CB40-90C5-D6452ECB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217951"/>
            <a:ext cx="11463128" cy="5212829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transformation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f:('S -&gt; 'T -&gt; 'S)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:'S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 -&gt; 'S</a:t>
            </a:r>
          </a:p>
          <a:p>
            <a:pPr marL="0" indent="0">
              <a:buNone/>
            </a:pPr>
            <a:endParaRPr lang="en-GB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similar function</a:t>
            </a:r>
            <a:br>
              <a:rPr lang="en-GB" sz="1800" dirty="0">
                <a:solidFill>
                  <a:srgbClr val="3D7C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fold (f: 'S -&gt; 'T -&gt; 'S)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:'S)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:'T list) : 'S  =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[]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| elm::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fold f (f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elm)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fold (fun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)::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[] [3..-1..0]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fold: f: ('S -&gt; 'T -&gt; 'S)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'S -&gt;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'T list -&gt; ‘S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int list = [0; 1; 4; 9]</a:t>
            </a:r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AB982-F7C4-0200-68A2-4EDF886A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43D78-46F1-C9FE-3F21-6D059955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87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1DB75-5AD4-7343-A509-76F60A74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1298236" cy="4675187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I denne video har du hørt om:</a:t>
            </a:r>
          </a:p>
          <a:p>
            <a:r>
              <a:rPr lang="en-GB" dirty="0" err="1"/>
              <a:t>Modulet</a:t>
            </a:r>
            <a:r>
              <a:rPr lang="en-GB" dirty="0"/>
              <a:t> </a:t>
            </a:r>
            <a:r>
              <a:rPr lang="en-GB" b="1" dirty="0"/>
              <a:t>List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List.map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b="1" dirty="0" err="1"/>
              <a:t>List.fold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1138</Words>
  <Application>Microsoft Macintosh PowerPoint</Application>
  <PresentationFormat>Widescreen</PresentationFormat>
  <Paragraphs>71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Modulet List</vt:lpstr>
      <vt:lpstr>Modulet List: init, hvad sker der</vt:lpstr>
      <vt:lpstr>Modulet List: Map</vt:lpstr>
      <vt:lpstr>Modulet List: map, hvad sker der</vt:lpstr>
      <vt:lpstr>Modulet List: Fold</vt:lpstr>
      <vt:lpstr>Modulet List: fold, hvad sker der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2021-10-06T16:03:57Z</cp:lastPrinted>
  <dcterms:created xsi:type="dcterms:W3CDTF">2020-05-18T14:26:00Z</dcterms:created>
  <dcterms:modified xsi:type="dcterms:W3CDTF">2022-09-21T20:59:03Z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2022-09-21T14:37:05Z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7a44083d-d84c-44c6-95c6-64acdf124900</vt:lpwstr>
  </property>
  <property fmtid="{D5CDD505-2E9C-101B-9397-08002B2CF9AE}" pid="8" name="MSIP_Label_6a2630e2-1ac5-455e-8217-0156b1936a76_ContentBits">
    <vt:lpwstr>0</vt:lpwstr>
  </property>
</Properties>
</file>